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92" y="19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show.ru/" TargetMode="External"/><Relationship Id="rId2" Type="http://schemas.openxmlformats.org/officeDocument/2006/relationships/hyperlink" Target="http://www.balerinochka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ntertalan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6518/v626518904/1a69/r3zQKXWpeBU.jpg"/>
          <p:cNvPicPr>
            <a:picLocks noChangeAspect="1" noChangeArrowheads="1"/>
          </p:cNvPicPr>
          <p:nvPr/>
        </p:nvPicPr>
        <p:blipFill>
          <a:blip r:embed="rId2" cstate="print"/>
          <a:srcRect r="786" b="21522"/>
          <a:stretch>
            <a:fillRect/>
          </a:stretch>
        </p:blipFill>
        <p:spPr bwMode="auto">
          <a:xfrm>
            <a:off x="0" y="683568"/>
            <a:ext cx="6858000" cy="748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08512" cy="6012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Татьяна Богданова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Дата рождения: 6 октября 2000 г.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Ассистент руководителя.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с 2006 г.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Занимается почти всеми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направлениями,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представлены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коллективе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Шестикратная чемпионка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Мира и Европы по балету.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11-летнем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возрасте, являясь самой юной участницей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юниорской возрастной группы, выиграла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бронзовую медаль чемпионата Мира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балету, спустя четыре года стала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чемпионкой Мира. Многократная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победительница конкурса «Гран-при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Москвы» в номинациях «классический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танец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«акробатический танец»,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«модель».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общей сложности завоевала </a:t>
            </a:r>
          </a:p>
          <a:p>
            <a:pPr lvl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свыше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двухсот наград, принимала участие в </a:t>
            </a:r>
          </a:p>
          <a:p>
            <a:pPr lvl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чем полутора тысячах концертов, около</a:t>
            </a:r>
          </a:p>
          <a:p>
            <a:pPr lvl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тридцати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 выезжала на гастроли.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2013 г.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главную драматическую роль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новогоднем спектакле в Киноклубе Эльдара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Рязанова. </a:t>
            </a:r>
            <a:endParaRPr lang="ru-RU" sz="1800" dirty="0"/>
          </a:p>
        </p:txBody>
      </p:sp>
      <p:pic>
        <p:nvPicPr>
          <p:cNvPr id="22530" name="Picture 2" descr="https://4.downloader.disk.yandex.ru/preview/99a30bac725fe5a56d5179e323e7c37be7944bd024cd6ae6d9cb86baecdcddc8/inf/UmDC7GHtHCOhPLlKMcH8Nu2CDuKW40Itk0cDuBwr9qj8K6mwVQ40bCLPjMKHN1hM9NYcUzi4XxmiVUyTxfbYMA%3D%3D?uid=0&amp;filename=_C9P2389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 l="8053" r="10737"/>
          <a:stretch>
            <a:fillRect/>
          </a:stretch>
        </p:blipFill>
        <p:spPr bwMode="auto">
          <a:xfrm>
            <a:off x="4389922" y="4283968"/>
            <a:ext cx="2468078" cy="4565502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 l="15949" r="14809"/>
          <a:stretch>
            <a:fillRect/>
          </a:stretch>
        </p:blipFill>
        <p:spPr bwMode="auto">
          <a:xfrm>
            <a:off x="4365104" y="1043608"/>
            <a:ext cx="2492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1" y="6084168"/>
            <a:ext cx="3355672" cy="27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5364088"/>
            <a:ext cx="4437112" cy="377991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>                                            </a:t>
            </a:r>
            <a:r>
              <a:rPr lang="ru-RU" sz="2000" b="1" dirty="0" smtClean="0"/>
              <a:t>Ирина Алексеева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рождения: 8 августа 1995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с 2007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«Мисс Москва» 2014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Занимается почти всеми направлениями,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Поступила в коллектив в возрасте двенадцати лет «с нуля», спустя три месяца была принята в основной состав, через полгода стала солисткой.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437112" cy="4572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была приглашена в Международный детский центр «Артек». Является лицом компании «Гришко» (коллекция 2010 -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гг.).  Финалистка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телепроекта «Минута славы» 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 Обладательница приза председателя жюри международного конкурса молодых артистов балета «Анна Павлова 2016» в г.Гааге (Нидерланды). «Мисс Талант» и «Мисс Улыбка» конкурса «Мисс Москва 2016». Завоевала около двухсот титулов и наград. В сольном репертуаре более десяти номеров. Готовится к поступлению на факультет педагогики балета в один из творческих вузов Москвы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7" descr="https://4.downloader.disk.yandex.ru/preview/afeee256fd8468bb0315dbbaa822b397b60b7adf2e6a23fafa5458820b575bc0/inf/UmDC7GHtHCOhPLlKMcH8Nvqu9toxVTb7xHu1irCwp422mN7vHFwvPiBOKiHy3KRuzgP5trWC-6lElAExVvhZJg%3D%3D?uid=0&amp;filename=_C9P2518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 l="11906" r="23813"/>
          <a:stretch>
            <a:fillRect/>
          </a:stretch>
        </p:blipFill>
        <p:spPr bwMode="auto">
          <a:xfrm>
            <a:off x="4396445" y="0"/>
            <a:ext cx="2461555" cy="255161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3613"/>
          <a:stretch>
            <a:fillRect/>
          </a:stretch>
        </p:blipFill>
        <p:spPr bwMode="auto">
          <a:xfrm>
            <a:off x="4725144" y="2555776"/>
            <a:ext cx="1683568" cy="218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5935868"/>
            <a:ext cx="2708920" cy="27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77072" cy="86044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Многократная победительница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«Гран-при Москвы»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номинациях «классический танец»,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«акробатический танец»,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«модель». Обладательница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шестнадцати титулов конкурсов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красоты, профессиональная модель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лицо многих фирм (меха, одежда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балета, мировая сеть отелей ).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Финалистка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«Минута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славы» (Первый канал). Бронзовый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призер кубка Мира по балету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номинации «соло» и чемпионка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номинации «дуэт». Около двадцати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 выезжала на гастроли.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Завоевала около ста титулов 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наград. В сольном репертуаре –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номеров. В настоящее время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факультета хореографии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Института Современного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Алисия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Богданова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Дата Рождения: 3 ноября 2005 г.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с 2008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Занимается почти всеми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направлениями, которые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представлены в коллективе.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072" y="0"/>
            <a:ext cx="2780928" cy="5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756" y="6444208"/>
            <a:ext cx="2825244" cy="2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1521"/>
            <a:ext cx="4797152" cy="63367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Трехкратная чемпионка Мира и </a:t>
            </a:r>
          </a:p>
          <a:p>
            <a:pPr>
              <a:buNone/>
            </a:pPr>
            <a:r>
              <a:rPr lang="ru-RU" sz="7200" dirty="0" smtClean="0"/>
              <a:t>шестикратная медалистка </a:t>
            </a:r>
          </a:p>
          <a:p>
            <a:pPr>
              <a:buNone/>
            </a:pPr>
            <a:r>
              <a:rPr lang="ru-RU" sz="7200" dirty="0" smtClean="0"/>
              <a:t>чемпионатов Мира и Европы по балету,</a:t>
            </a:r>
          </a:p>
          <a:p>
            <a:pPr>
              <a:buNone/>
            </a:pPr>
            <a:r>
              <a:rPr lang="ru-RU" sz="7200" dirty="0" smtClean="0"/>
              <a:t> акробатическому танцу и </a:t>
            </a:r>
            <a:r>
              <a:rPr lang="ru-RU" sz="7200" dirty="0" err="1" smtClean="0"/>
              <a:t>чирлидингу</a:t>
            </a:r>
            <a:r>
              <a:rPr lang="ru-RU" sz="7200" dirty="0" smtClean="0"/>
              <a:t> . </a:t>
            </a:r>
          </a:p>
          <a:p>
            <a:pPr>
              <a:buNone/>
            </a:pPr>
            <a:r>
              <a:rPr lang="ru-RU" sz="7200" dirty="0" smtClean="0"/>
              <a:t>В четырехлетнем возрасте стала </a:t>
            </a:r>
          </a:p>
          <a:p>
            <a:pPr>
              <a:buNone/>
            </a:pPr>
            <a:r>
              <a:rPr lang="ru-RU" sz="7200" dirty="0" smtClean="0"/>
              <a:t>финалисткой </a:t>
            </a:r>
            <a:r>
              <a:rPr lang="ru-RU" sz="7200" dirty="0" err="1" smtClean="0"/>
              <a:t>телепроекта</a:t>
            </a:r>
            <a:r>
              <a:rPr lang="ru-RU" sz="7200" dirty="0" smtClean="0"/>
              <a:t> «Минута </a:t>
            </a:r>
          </a:p>
          <a:p>
            <a:pPr>
              <a:buNone/>
            </a:pPr>
            <a:r>
              <a:rPr lang="ru-RU" sz="7200" dirty="0" smtClean="0"/>
              <a:t>славы», в возрасте пяти лет</a:t>
            </a:r>
          </a:p>
          <a:p>
            <a:pPr>
              <a:buNone/>
            </a:pPr>
            <a:r>
              <a:rPr lang="ru-RU" sz="7200" dirty="0" smtClean="0"/>
              <a:t> снималась в каталоге компании </a:t>
            </a:r>
          </a:p>
          <a:p>
            <a:pPr>
              <a:buNone/>
            </a:pPr>
            <a:r>
              <a:rPr lang="ru-RU" sz="7200" dirty="0" smtClean="0"/>
              <a:t>«</a:t>
            </a:r>
            <a:r>
              <a:rPr lang="ru-RU" sz="7200" dirty="0" err="1" smtClean="0"/>
              <a:t>Гришко</a:t>
            </a:r>
            <a:r>
              <a:rPr lang="ru-RU" sz="7200" dirty="0" smtClean="0"/>
              <a:t>» (коллекция 2010-201гг.),  </a:t>
            </a:r>
          </a:p>
          <a:p>
            <a:pPr>
              <a:buNone/>
            </a:pPr>
            <a:r>
              <a:rPr lang="ru-RU" sz="7200" dirty="0" smtClean="0"/>
              <a:t> в шестилетнем возрасте солировала на </a:t>
            </a:r>
          </a:p>
          <a:p>
            <a:pPr>
              <a:buNone/>
            </a:pPr>
            <a:r>
              <a:rPr lang="ru-RU" sz="7200" dirty="0" smtClean="0"/>
              <a:t>открытии </a:t>
            </a:r>
            <a:r>
              <a:rPr lang="ru-RU" sz="7200" dirty="0" err="1" smtClean="0"/>
              <a:t>Паралимпийских</a:t>
            </a:r>
            <a:r>
              <a:rPr lang="ru-RU" sz="7200" dirty="0" smtClean="0"/>
              <a:t> игр, в </a:t>
            </a:r>
          </a:p>
          <a:p>
            <a:pPr>
              <a:buNone/>
            </a:pPr>
            <a:r>
              <a:rPr lang="ru-RU" sz="7200" dirty="0" smtClean="0"/>
              <a:t>возрасте  восьми лет подписала </a:t>
            </a:r>
          </a:p>
          <a:p>
            <a:pPr>
              <a:buNone/>
            </a:pPr>
            <a:r>
              <a:rPr lang="ru-RU" sz="7200" dirty="0" smtClean="0"/>
              <a:t>контракт с компанией, представляющей </a:t>
            </a:r>
          </a:p>
          <a:p>
            <a:pPr>
              <a:buNone/>
            </a:pPr>
            <a:r>
              <a:rPr lang="ru-RU" sz="7200" dirty="0" smtClean="0"/>
              <a:t>в  России проект «</a:t>
            </a:r>
            <a:r>
              <a:rPr lang="ru-RU" sz="7200" dirty="0" err="1" smtClean="0"/>
              <a:t>Робоёлка</a:t>
            </a:r>
            <a:r>
              <a:rPr lang="ru-RU" sz="7200" dirty="0" smtClean="0"/>
              <a:t>» .</a:t>
            </a:r>
          </a:p>
          <a:p>
            <a:pPr>
              <a:buNone/>
            </a:pPr>
            <a:r>
              <a:rPr lang="ru-RU" sz="7200" dirty="0" smtClean="0"/>
              <a:t> С огромным успехом прошли девяносто </a:t>
            </a:r>
          </a:p>
          <a:p>
            <a:pPr>
              <a:buNone/>
            </a:pPr>
            <a:r>
              <a:rPr lang="ru-RU" sz="7200" dirty="0" smtClean="0"/>
              <a:t>новогодних представлений, где </a:t>
            </a:r>
            <a:r>
              <a:rPr lang="ru-RU" sz="7200" dirty="0" err="1" smtClean="0"/>
              <a:t>Алисия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 играла главную роль. Завоевала около</a:t>
            </a:r>
          </a:p>
          <a:p>
            <a:pPr>
              <a:buNone/>
            </a:pPr>
            <a:r>
              <a:rPr lang="ru-RU" sz="7200" dirty="0" smtClean="0"/>
              <a:t> ста титулов и наград. Снималась в</a:t>
            </a:r>
          </a:p>
          <a:p>
            <a:pPr>
              <a:buNone/>
            </a:pPr>
            <a:r>
              <a:rPr lang="ru-RU" sz="7200" dirty="0" smtClean="0"/>
              <a:t> рекламном  ролике </a:t>
            </a:r>
            <a:r>
              <a:rPr lang="ru-RU" sz="7200" dirty="0" err="1" smtClean="0"/>
              <a:t>телепроекта</a:t>
            </a:r>
            <a:r>
              <a:rPr lang="ru-RU" sz="7200" dirty="0" smtClean="0"/>
              <a:t> «Синяя </a:t>
            </a:r>
          </a:p>
          <a:p>
            <a:pPr>
              <a:buNone/>
            </a:pPr>
            <a:r>
              <a:rPr lang="ru-RU" sz="7200" dirty="0" smtClean="0"/>
              <a:t>птица».  Около двадцати раз </a:t>
            </a:r>
            <a:r>
              <a:rPr lang="ru-RU" sz="7200" dirty="0" smtClean="0"/>
              <a:t>выезжала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на гастроли. В сольном репертуаре десять </a:t>
            </a:r>
          </a:p>
          <a:p>
            <a:pPr>
              <a:buNone/>
            </a:pPr>
            <a:r>
              <a:rPr lang="ru-RU" sz="7200" dirty="0" smtClean="0"/>
              <a:t>номеров. В будущем планирует связать свою</a:t>
            </a:r>
          </a:p>
          <a:p>
            <a:pPr>
              <a:buNone/>
            </a:pPr>
            <a:r>
              <a:rPr lang="ru-RU" sz="7200" dirty="0" smtClean="0"/>
              <a:t> жизнь с искусством.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pp.vk.me/c624222/v624222904/16174/BWbPMgFuT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152" y="683568"/>
            <a:ext cx="2060848" cy="516557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6660232"/>
            <a:ext cx="3456384" cy="230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3700" y="6660232"/>
            <a:ext cx="2859836" cy="2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0"/>
            <a:ext cx="3573016" cy="88924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Эльвира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Шуленина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Дата рождения: 7 мая 2004 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Занимается всеми направлениями,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которые представлены в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коллективе. Четырехкратный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призер чемпионатов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Мира и Европы по балету,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акробатическому танцу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Начала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заниматься в коллективе  в 10-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етнем возрасте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«с нуля». Спустя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полгода полностью освоила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программу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высшей сложности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 акробатическому танцу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стала чемпионкой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Европы. За два года завоевала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пятнадцать наград, десять раз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выезжала на гастроли. Солистка в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четырех массовых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постановках, в сольном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репертуаре –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номеров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будущем планирует связать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свою жизнь с искусством.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Кашапова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Дата рождения: 24 марта 1999 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театре с 2004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Занимается почти всеми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направлениями, которые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представлены театре.</a:t>
            </a: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3.downloader.disk.yandex.ru/preview/62920568efa5d1aace432f89210e106420634adc9e766a2081fb3bb38604d770/inf/UmDC7GHtHCOhPLlKMcH8Nm6LMgRge5eSucFpBoZUey12xd3NHTFz0Kxwfo1_V5CThddt0aZ_PqyR_oxeoJ90qg%3D%3D?uid=0&amp;filename=_C9P2478%202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 l="18790" r="13422"/>
          <a:stretch>
            <a:fillRect/>
          </a:stretch>
        </p:blipFill>
        <p:spPr bwMode="auto">
          <a:xfrm>
            <a:off x="4143039" y="0"/>
            <a:ext cx="2714961" cy="5798268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18455" r="17088"/>
          <a:stretch>
            <a:fillRect/>
          </a:stretch>
        </p:blipFill>
        <p:spPr bwMode="auto">
          <a:xfrm>
            <a:off x="4149080" y="6588224"/>
            <a:ext cx="2232248" cy="23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581128" cy="84604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«Юная Мисс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Москва 2013 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.»,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«Мисс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Талант» конкурса «Краса России»,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серебряный  призер чемпионата Мира по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балету, победительница  конкурса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«Гран-при Москвы» в номинациях «балет»,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«модель», «акробатический танец».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Финалистка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телепроекта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«Минута славы»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(Первый канал).  В сольном репертуаре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два номера. Учится на актерском факультете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Института Современного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Дарья Ковальчук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Дата рождения : 1 марта 2006 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с 2015 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Занимается всеми направлениями, которые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представлены в театре.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Серебряный призер чемпионата Мира по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акробатическому танцу, победительница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конкурсов «Гордость Москвы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«Российская танцевальная неделя»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номинациях «балет», «модель»,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«акробатический танец».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112" y="0"/>
            <a:ext cx="2420888" cy="4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2915816"/>
            <a:ext cx="38189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295" y="5580112"/>
            <a:ext cx="2386705" cy="28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72200" cy="914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7200" dirty="0" smtClean="0"/>
              <a:t>В ускоренном темпе освоила всю программу </a:t>
            </a:r>
          </a:p>
          <a:p>
            <a:pPr>
              <a:buNone/>
            </a:pPr>
            <a:r>
              <a:rPr lang="ru-RU" sz="7200" dirty="0" smtClean="0"/>
              <a:t>театра</a:t>
            </a:r>
            <a:r>
              <a:rPr lang="ru-RU" sz="7200" dirty="0" smtClean="0"/>
              <a:t>, спустя </a:t>
            </a:r>
            <a:r>
              <a:rPr lang="ru-RU" sz="7200" dirty="0" smtClean="0"/>
              <a:t>полгода выиграла серебряную</a:t>
            </a:r>
          </a:p>
          <a:p>
            <a:pPr>
              <a:buNone/>
            </a:pPr>
            <a:r>
              <a:rPr lang="ru-RU" sz="7200" dirty="0" smtClean="0"/>
              <a:t> медаль чемпионата Мира по акробатическому</a:t>
            </a:r>
          </a:p>
          <a:p>
            <a:pPr>
              <a:buNone/>
            </a:pPr>
            <a:r>
              <a:rPr lang="ru-RU" sz="7200" dirty="0" smtClean="0"/>
              <a:t> танцу</a:t>
            </a:r>
            <a:r>
              <a:rPr lang="ru-RU" sz="7200" dirty="0" smtClean="0"/>
              <a:t>. За </a:t>
            </a:r>
            <a:r>
              <a:rPr lang="ru-RU" sz="7200" dirty="0" smtClean="0"/>
              <a:t>год завоевала 12 титулов и наград. </a:t>
            </a:r>
          </a:p>
          <a:p>
            <a:pPr>
              <a:buNone/>
            </a:pPr>
            <a:r>
              <a:rPr lang="ru-RU" sz="7200" dirty="0" smtClean="0"/>
              <a:t>Восемь раз выезжала на гастроли. В сольном</a:t>
            </a:r>
          </a:p>
          <a:p>
            <a:pPr>
              <a:buNone/>
            </a:pPr>
            <a:r>
              <a:rPr lang="ru-RU" sz="7200" dirty="0" smtClean="0"/>
              <a:t> репертуаре – шесть номеров. В будущем </a:t>
            </a:r>
          </a:p>
          <a:p>
            <a:pPr>
              <a:buNone/>
            </a:pPr>
            <a:r>
              <a:rPr lang="ru-RU" sz="7200" dirty="0" smtClean="0"/>
              <a:t>планирует связать свою жизнь с искусством.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Анна Белкина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Дата рождения: 29 июня 2003 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«Щелкунчик» с 2009г.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Занимается почти всеми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направлениями, которые представлены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коллективе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Призер чемпионатов Мира по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балету и акробатическому танцу в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номинации «дуэты», победительница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конкурсов «Гордость Москвы», «Гран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 Москвы» и «Российская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танцевальная неделя» в номинациях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«балет», «модель», «акробатический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танец». Финалистка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телепроекта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«Минута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славы» (Первый канал). Лицо компании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Гришко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(коллекция 2010-2011гг.).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сольном репертуаре пять номеров.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253"/>
          <a:stretch>
            <a:fillRect/>
          </a:stretch>
        </p:blipFill>
        <p:spPr bwMode="auto">
          <a:xfrm>
            <a:off x="4529399" y="4067944"/>
            <a:ext cx="2328601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pp.vk.me/c626322/v626322904/5bc3/XXtT69huvuc.jpg"/>
          <p:cNvPicPr>
            <a:picLocks noChangeAspect="1" noChangeArrowheads="1"/>
          </p:cNvPicPr>
          <p:nvPr/>
        </p:nvPicPr>
        <p:blipFill>
          <a:blip r:embed="rId3" cstate="print"/>
          <a:srcRect l="12180" r="8858" b="6646"/>
          <a:stretch>
            <a:fillRect/>
          </a:stretch>
        </p:blipFill>
        <p:spPr bwMode="auto">
          <a:xfrm>
            <a:off x="4221088" y="7380312"/>
            <a:ext cx="2464466" cy="1763688"/>
          </a:xfrm>
          <a:prstGeom prst="rect">
            <a:avLst/>
          </a:prstGeom>
          <a:noFill/>
        </p:spPr>
      </p:pic>
      <p:pic>
        <p:nvPicPr>
          <p:cNvPr id="6" name="Picture 2" descr="https://4.downloader.disk.yandex.ru/preview/cf413be87347ad003b8fd4520ef2f84a554a364bbafda3d8447f2d7dce9395cb/inf/UmDC7GHtHCOhPLlKMcH8Nmv8sSpqGil-IaWEf6OKc-mv6SK5V_AAUNgfX_oGYQXIw69qfHhiTNDysOTzui5mAg%3D%3D?uid=0&amp;filename=_C9P2371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4" cstate="print"/>
          <a:srcRect l="21475" t="5361" r="18790" b="-1787"/>
          <a:stretch>
            <a:fillRect/>
          </a:stretch>
        </p:blipFill>
        <p:spPr bwMode="auto">
          <a:xfrm>
            <a:off x="4918993" y="0"/>
            <a:ext cx="1939007" cy="3851920"/>
          </a:xfrm>
          <a:prstGeom prst="rect">
            <a:avLst/>
          </a:prstGeom>
          <a:noFill/>
        </p:spPr>
      </p:pic>
      <p:pic>
        <p:nvPicPr>
          <p:cNvPr id="2052" name="Picture 4" descr="https://pp.vk.me/c628822/v628822209/51df6/XXvF-u4xm1M.jpg"/>
          <p:cNvPicPr>
            <a:picLocks noChangeAspect="1" noChangeArrowheads="1"/>
          </p:cNvPicPr>
          <p:nvPr/>
        </p:nvPicPr>
        <p:blipFill>
          <a:blip r:embed="rId5" cstate="print"/>
          <a:srcRect l="7751" t="2659" r="7751" b="33231"/>
          <a:stretch>
            <a:fillRect/>
          </a:stretch>
        </p:blipFill>
        <p:spPr bwMode="auto">
          <a:xfrm>
            <a:off x="260648" y="7452320"/>
            <a:ext cx="3730590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9511"/>
            <a:ext cx="4005064" cy="896448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Солисты и основной состав </a:t>
            </a:r>
          </a:p>
          <a:p>
            <a:pPr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                       театра</a:t>
            </a: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Ксю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Бонд (Ксения Бондаренко)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победительница конкурсов «Гордость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Москвы» и «Российская танцевальная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неделя» в номинациях «балет»,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«модель»,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«акробатический танец».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Призер чемпионата Европы по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номинации «групповой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стант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сольном репертуаре три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номера.</a:t>
            </a:r>
          </a:p>
          <a:p>
            <a:pPr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Анна Бонд (Анна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Бондренко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победительница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конкурсов «Гордость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и «Российская танцевальная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неделя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в номинациях «балет»,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модель», «акробатический танец.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детского отделения студии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«Модель-шоу».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сольном репертуаре два номера.</a:t>
            </a: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/>
              <a:t>Ника Буланова </a:t>
            </a:r>
            <a:r>
              <a:rPr lang="ru-RU" sz="7200" dirty="0" smtClean="0"/>
              <a:t>- бронзовый призер </a:t>
            </a:r>
          </a:p>
          <a:p>
            <a:pPr>
              <a:buNone/>
            </a:pPr>
            <a:r>
              <a:rPr lang="ru-RU" sz="7200" dirty="0" smtClean="0"/>
              <a:t>«Российской танцевальной недели»</a:t>
            </a:r>
          </a:p>
          <a:p>
            <a:pPr>
              <a:buNone/>
            </a:pPr>
            <a:r>
              <a:rPr lang="ru-RU" sz="7200" dirty="0" smtClean="0"/>
              <a:t> в номинации «балет».  </a:t>
            </a:r>
          </a:p>
          <a:p>
            <a:pPr>
              <a:buNone/>
            </a:pPr>
            <a:r>
              <a:rPr lang="ru-RU" sz="7200" dirty="0" smtClean="0"/>
              <a:t>В сольном репертуаре один номер.</a:t>
            </a:r>
          </a:p>
          <a:p>
            <a:pPr>
              <a:buNone/>
            </a:pPr>
            <a:endParaRPr lang="ru-RU" sz="7200" dirty="0"/>
          </a:p>
          <a:p>
            <a:pPr>
              <a:buNone/>
            </a:pPr>
            <a:r>
              <a:rPr lang="ru-RU" sz="7200" b="1" dirty="0" smtClean="0"/>
              <a:t>Елизавета Груздева </a:t>
            </a:r>
            <a:r>
              <a:rPr lang="ru-RU" sz="7200" dirty="0" smtClean="0"/>
              <a:t>– солистка </a:t>
            </a:r>
            <a:r>
              <a:rPr lang="ru-RU" sz="7200" dirty="0" err="1" smtClean="0"/>
              <a:t>инстру</a:t>
            </a:r>
            <a:r>
              <a:rPr lang="ru-RU" sz="7200" dirty="0" smtClean="0"/>
              <a:t>-</a:t>
            </a:r>
          </a:p>
          <a:p>
            <a:pPr>
              <a:buNone/>
            </a:pPr>
            <a:r>
              <a:rPr lang="ru-RU" sz="7200" dirty="0"/>
              <a:t>м</a:t>
            </a:r>
            <a:r>
              <a:rPr lang="ru-RU" sz="7200" dirty="0" smtClean="0"/>
              <a:t>ентального </a:t>
            </a:r>
            <a:r>
              <a:rPr lang="ru-RU" sz="7200" dirty="0" smtClean="0"/>
              <a:t>отделения театра </a:t>
            </a:r>
          </a:p>
          <a:p>
            <a:pPr>
              <a:buNone/>
            </a:pPr>
            <a:r>
              <a:rPr lang="ru-RU" sz="7200" dirty="0" smtClean="0"/>
              <a:t>(скрипка</a:t>
            </a:r>
            <a:r>
              <a:rPr lang="ru-RU" sz="7200" dirty="0" smtClean="0"/>
              <a:t>). В сольном </a:t>
            </a:r>
            <a:r>
              <a:rPr lang="ru-RU" sz="7200" dirty="0" smtClean="0"/>
              <a:t>репертуаре два </a:t>
            </a:r>
          </a:p>
          <a:p>
            <a:pPr>
              <a:buNone/>
            </a:pPr>
            <a:r>
              <a:rPr lang="ru-RU" sz="7200" dirty="0"/>
              <a:t>н</a:t>
            </a:r>
            <a:r>
              <a:rPr lang="ru-RU" sz="7200" dirty="0" smtClean="0"/>
              <a:t>омера.</a:t>
            </a:r>
            <a:endParaRPr lang="ru-RU" sz="72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  </a:t>
            </a:r>
            <a:endParaRPr lang="ru-RU" sz="1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467544"/>
            <a:ext cx="2448272" cy="24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437" y="3347864"/>
            <a:ext cx="2784563" cy="2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D:\Поклон\_C9P9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166" y="6012160"/>
            <a:ext cx="248283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221088" cy="9143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Ева Савушкина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финалистка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чемпионата Мира по балету 2016 г.,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победительница конкурсов «Гран-при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Москвы» ,«Гордость Москвы» и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«Российской танцевальной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недели» в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номинациях «балет» и «акробатический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танец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 Финалистка чемпионата Мира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балету в номинации  «соло» и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победительница в номинации «дуэт».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сольном репертуаре два номера.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Ксения Кошкина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серебряный призер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Российской танцевальной недели» в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номинации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«балет».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сольном репертуаре один номер.</a:t>
            </a: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Вероника Лисицкая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«Юная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Мисс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Москва 2015».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сольном репертуаре один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номер.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Валерия Качалова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призер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чемпионата Европы по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номинации «групповой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стант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Ксения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Лукашова </a:t>
            </a:r>
            <a:r>
              <a:rPr lang="ru-RU" sz="1900" dirty="0">
                <a:solidFill>
                  <a:prstClr val="black"/>
                </a:solidFill>
              </a:rPr>
              <a:t>- призер </a:t>
            </a:r>
            <a:r>
              <a:rPr lang="ru-RU" sz="1900" dirty="0" smtClean="0">
                <a:solidFill>
                  <a:prstClr val="black"/>
                </a:solidFill>
              </a:rPr>
              <a:t>чемпионата</a:t>
            </a:r>
          </a:p>
          <a:p>
            <a:pPr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</a:t>
            </a:r>
            <a:r>
              <a:rPr lang="ru-RU" sz="1900" dirty="0">
                <a:solidFill>
                  <a:prstClr val="black"/>
                </a:solidFill>
              </a:rPr>
              <a:t>Европы по </a:t>
            </a:r>
            <a:r>
              <a:rPr lang="ru-RU" sz="1900" dirty="0" err="1">
                <a:solidFill>
                  <a:prstClr val="black"/>
                </a:solidFill>
              </a:rPr>
              <a:t>чирлидингу</a:t>
            </a:r>
            <a:r>
              <a:rPr lang="ru-RU" sz="1900" dirty="0">
                <a:solidFill>
                  <a:prstClr val="black"/>
                </a:solidFill>
              </a:rPr>
              <a:t> в </a:t>
            </a:r>
            <a:r>
              <a:rPr lang="ru-RU" sz="1900" dirty="0" smtClean="0">
                <a:solidFill>
                  <a:prstClr val="black"/>
                </a:solidFill>
              </a:rPr>
              <a:t>номинации</a:t>
            </a:r>
          </a:p>
          <a:p>
            <a:pPr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</a:t>
            </a:r>
            <a:r>
              <a:rPr lang="ru-RU" sz="1900" dirty="0">
                <a:solidFill>
                  <a:prstClr val="black"/>
                </a:solidFill>
              </a:rPr>
              <a:t>«групповой </a:t>
            </a:r>
            <a:r>
              <a:rPr lang="ru-RU" sz="1900" dirty="0" err="1" smtClean="0">
                <a:solidFill>
                  <a:prstClr val="black"/>
                </a:solidFill>
              </a:rPr>
              <a:t>стант</a:t>
            </a:r>
            <a:r>
              <a:rPr lang="ru-RU" sz="1900" dirty="0" smtClean="0">
                <a:solidFill>
                  <a:prstClr val="black"/>
                </a:solidFill>
              </a:rPr>
              <a:t>».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Валерия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Кутурина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Чемпионка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Европы по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номинации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«групповой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стант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сольном репертуаре один номер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717032" y="6876256"/>
            <a:ext cx="3573016" cy="2411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30722" name="Picture 2" descr="https://pp.vk.me/c624620/v624620495/1600b/7sRaJfrEIko.jpg"/>
          <p:cNvPicPr>
            <a:picLocks noChangeAspect="1" noChangeArrowheads="1"/>
          </p:cNvPicPr>
          <p:nvPr/>
        </p:nvPicPr>
        <p:blipFill>
          <a:blip r:embed="rId2" cstate="print"/>
          <a:srcRect l="2222" t="19193" r="2222" b="11811"/>
          <a:stretch>
            <a:fillRect/>
          </a:stretch>
        </p:blipFill>
        <p:spPr bwMode="auto">
          <a:xfrm>
            <a:off x="4677900" y="0"/>
            <a:ext cx="2180099" cy="2555776"/>
          </a:xfrm>
          <a:prstGeom prst="rect">
            <a:avLst/>
          </a:prstGeom>
          <a:noFill/>
        </p:spPr>
      </p:pic>
      <p:pic>
        <p:nvPicPr>
          <p:cNvPr id="30723" name="Picture 3" descr="D:\Поклон\_C9P0063.JPG"/>
          <p:cNvPicPr>
            <a:picLocks noChangeAspect="1" noChangeArrowheads="1"/>
          </p:cNvPicPr>
          <p:nvPr/>
        </p:nvPicPr>
        <p:blipFill>
          <a:blip r:embed="rId3" cstate="print"/>
          <a:srcRect l="4443" t="14126" r="2734" b="12303"/>
          <a:stretch>
            <a:fillRect/>
          </a:stretch>
        </p:blipFill>
        <p:spPr bwMode="auto">
          <a:xfrm>
            <a:off x="4677900" y="3059832"/>
            <a:ext cx="1991460" cy="2367311"/>
          </a:xfrm>
          <a:prstGeom prst="rect">
            <a:avLst/>
          </a:prstGeom>
          <a:noFill/>
        </p:spPr>
      </p:pic>
      <p:pic>
        <p:nvPicPr>
          <p:cNvPr id="1026" name="Picture 2" descr="E:\_C9P9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74" y="5421784"/>
            <a:ext cx="2481726" cy="37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3371850" cy="914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Юлия Алёшина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« Юная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Мисс Москва 2016г.»,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победительница конкурса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«Гордость Москвы» в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номинациях «модель» и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боди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-балет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 В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репертуаре три сольных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номера.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Ксения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«Вторая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Юная Красавица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2015»,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«Мисс Юность»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конкурса «Мисс Москва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2016». В сольном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репертуаре один номер.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Смирнова Александра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«Мисс Нежность» конкурса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«Мисс Москва 2016»,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победительница конкурса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«Гордость Москвы» в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номинациях «модель» и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боди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-балет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 В сольном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репертуаре два номера.</a:t>
            </a:r>
          </a:p>
        </p:txBody>
      </p:sp>
      <p:pic>
        <p:nvPicPr>
          <p:cNvPr id="1026" name="Picture 2" descr="https://1.downloader.disk.yandex.ru/preview/a33ef78b02c6741fe937dfedfe7c99975b0995e609df0a3e5186a25cae250f24/inf/UmDC7GHtHCOhPLlKMcH8Nn_9E96-geVxeexYGiMl3Wk7HfG2CNhK1C6WISNfKiWEYLEQCuv5uh98c6o9FHwsGg%3D%3D?uid=0&amp;filename=_C9P2444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04" y="6115081"/>
            <a:ext cx="2016224" cy="3028919"/>
          </a:xfrm>
          <a:prstGeom prst="rect">
            <a:avLst/>
          </a:prstGeom>
          <a:noFill/>
        </p:spPr>
      </p:pic>
      <p:pic>
        <p:nvPicPr>
          <p:cNvPr id="1028" name="Picture 4" descr="https://2.downloader.disk.yandex.ru/preview/6559737caf6607e33829c8beb5adf1202352d8f46f61a629fd6ccc9b8b9ebd9a/inf/UmDC7GHtHCOhPLlKMcH8Ni4T5SdNM1zQwjNyfpWSleOg6UO-aYlOOZSNATJuzQFKLHHG7GlPT7rO_IijubSliw%3D%3D?uid=0&amp;filename=_C9P2455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128" y="0"/>
            <a:ext cx="1944216" cy="2920743"/>
          </a:xfrm>
          <a:prstGeom prst="rect">
            <a:avLst/>
          </a:prstGeom>
          <a:noFill/>
        </p:spPr>
      </p:pic>
      <p:pic>
        <p:nvPicPr>
          <p:cNvPr id="1030" name="Picture 6" descr="https://3.downloader.disk.yandex.ru/preview/4590445f6b6c14fdb4e8ca5094c5ad39beb8a69f8dfb4ffe2bec926d5ce469d8/inf/UmDC7GHtHCOhPLlKMcH8Nsi6QVzfGw2nNg4UJTfAo16eKHYW9uU8FHGGh0CxngSUhbYiWV6Ly987S7OjNr1aOw%3D%3D?uid=0&amp;filename=_C9P2522.JPG&amp;disposition=inline&amp;hash=&amp;limit=0&amp;content_type=image%2Fjpeg&amp;tknv=v2&amp;size=1280x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2987824"/>
            <a:ext cx="1938163" cy="29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9144000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Руководитель театра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Шашина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Дарья Александровна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Образование высшее: Педагог –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хореограф;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Аспирантура – преподаватель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Высшей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Преподает дисциплины: балетная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гимнастика, классический танец, дефиле,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народно-характерный танец. Поставила более двухсот концертных номеров.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Лауреат Президентской премии «Приоритетные национальные проекты», проект «Образование»,  Президентский Грант (2006 г.);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Лауреат премии Правительства Москвы в номинации «Лучший реализованный проект» ( 2014 г., «Год Культуры»);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Трехкратный победитель конкурса «Лучший опыт педагогической практики» И. Винер «Звездные дети».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Дарья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Шашина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основала театр в 2001г.,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являясь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студенткой  факультета хореографии Института Современного искусства.  В балетной студии «Щелкунчик» на тот момент занимались всего три девочки, а на сегодняшний день в театре – более 150 артистов. Программа, разработанная Дарьей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Шашиной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позволила добиться быстрых результатов – ученики стали побеждать в различных конкурсах и соревнованиях, к деятельности театра проявили интерес представители лучших концертных площадок. В настоящее время театр танца «Щелкунчик» – уникальный коллектив, объединяющий более двадцати творческих направлений.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1900" dirty="0"/>
          </a:p>
        </p:txBody>
      </p:sp>
      <p:pic>
        <p:nvPicPr>
          <p:cNvPr id="15" name="Picture 2" descr="https://pp.vk.me/c174/v174904/5e2/Rd0jokkFf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176" y="251520"/>
            <a:ext cx="1844824" cy="277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203848"/>
            <a:ext cx="6669360" cy="29523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концертном составе театра более ста пятидесяти участников, с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2,5 до 45 лет. Это позволяет делать творческие номера для таких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масштабных проектов, как концерт «Дорогами Победы» на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Красной площади в день 70-летия Победы (выступление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концертного состава театра с артистами ведущих балетных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театров России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), концерт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«Звезды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Романсиады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 в Кремле (50</a:t>
            </a:r>
          </a:p>
          <a:p>
            <a:pPr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балеринок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3-8 лет), День города  на Красной площади, где были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задействованы балерины, акробаты,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чирлидеры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модели театра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6" descr="https://pp.vk.me/c625720/v625720941/33e00/Ltii1NBh16E.jpg"/>
          <p:cNvPicPr>
            <a:picLocks noChangeAspect="1" noChangeArrowheads="1"/>
          </p:cNvPicPr>
          <p:nvPr/>
        </p:nvPicPr>
        <p:blipFill>
          <a:blip r:embed="rId2" cstate="print"/>
          <a:srcRect t="13431"/>
          <a:stretch>
            <a:fillRect/>
          </a:stretch>
        </p:blipFill>
        <p:spPr bwMode="auto">
          <a:xfrm>
            <a:off x="0" y="0"/>
            <a:ext cx="6858000" cy="3635896"/>
          </a:xfrm>
          <a:prstGeom prst="rect">
            <a:avLst/>
          </a:prstGeom>
          <a:noFill/>
        </p:spPr>
      </p:pic>
      <p:pic>
        <p:nvPicPr>
          <p:cNvPr id="7" name="Picture 6" descr="https://pp.vk.me/c616520/v616520992/51e6/HV6ahYTbR-4.jpg"/>
          <p:cNvPicPr>
            <a:picLocks noChangeAspect="1" noChangeArrowheads="1"/>
          </p:cNvPicPr>
          <p:nvPr/>
        </p:nvPicPr>
        <p:blipFill>
          <a:blip r:embed="rId3" cstate="print"/>
          <a:srcRect t="31052" b="887"/>
          <a:stretch>
            <a:fillRect/>
          </a:stretch>
        </p:blipFill>
        <p:spPr bwMode="auto">
          <a:xfrm>
            <a:off x="0" y="5868144"/>
            <a:ext cx="6858000" cy="327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645024" cy="83164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Ежегодно коллектив дает более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трехсот концертов на лучших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концертных площадках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Кремлевский дворец, Концертный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зал «Россия», «Колонный зал»,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«Театр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etera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…» , Театр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им.Станиславского и многих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других. 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Театр танца«Щелкунчик»часто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выступает с популярными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артистами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извездами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российской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эстрады: с Димой Биланом,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Кристиной Орбакайте, Николаем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Басковым,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Эдитой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Пьехой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Иосифом Кобзоном,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Руланом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Алехно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Алексеем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Ягудиным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группами «Премьер Министр» 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«Иванушки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Интернейшнл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«Дискотека Авария», Викторией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Дайнеко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Дмитрием Колдуном,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Марком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Тишманом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Согдианой,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Юлией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Михальчик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Юлией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Савичевой, Галиной Волчек,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Дмитрием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Губерниевым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Григорием Гладковым,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Дмитрием Маликовым, Илзе </a:t>
            </a: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Лиепа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Дмитрием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Харатьяном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Авраамом Руссо, Олегом </a:t>
            </a:r>
          </a:p>
          <a:p>
            <a:pPr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Газмановым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многими другими.</a:t>
            </a:r>
          </a:p>
          <a:p>
            <a:endParaRPr lang="ru-RU" dirty="0"/>
          </a:p>
        </p:txBody>
      </p:sp>
      <p:pic>
        <p:nvPicPr>
          <p:cNvPr id="5" name="Picture 6" descr="https://pp.vk.me/c10548/u5375904/142658271/y_db151951.jpg"/>
          <p:cNvPicPr>
            <a:picLocks noChangeAspect="1" noChangeArrowheads="1"/>
          </p:cNvPicPr>
          <p:nvPr/>
        </p:nvPicPr>
        <p:blipFill>
          <a:blip r:embed="rId2" cstate="print"/>
          <a:srcRect l="14050" r="17563"/>
          <a:stretch>
            <a:fillRect/>
          </a:stretch>
        </p:blipFill>
        <p:spPr bwMode="auto">
          <a:xfrm>
            <a:off x="3689648" y="0"/>
            <a:ext cx="3168352" cy="2841077"/>
          </a:xfrm>
          <a:prstGeom prst="rect">
            <a:avLst/>
          </a:prstGeom>
          <a:noFill/>
        </p:spPr>
      </p:pic>
      <p:pic>
        <p:nvPicPr>
          <p:cNvPr id="6" name="Picture 6" descr="https://pp.vk.me/c10548/u5375904/142658271/y_19ada406.jpg"/>
          <p:cNvPicPr>
            <a:picLocks noChangeAspect="1" noChangeArrowheads="1"/>
          </p:cNvPicPr>
          <p:nvPr/>
        </p:nvPicPr>
        <p:blipFill>
          <a:blip r:embed="rId3" cstate="print"/>
          <a:srcRect l="1054" r="9835"/>
          <a:stretch>
            <a:fillRect/>
          </a:stretch>
        </p:blipFill>
        <p:spPr bwMode="auto">
          <a:xfrm>
            <a:off x="3682573" y="2843808"/>
            <a:ext cx="3175427" cy="2736304"/>
          </a:xfrm>
          <a:prstGeom prst="rect">
            <a:avLst/>
          </a:prstGeom>
          <a:noFill/>
        </p:spPr>
      </p:pic>
      <p:pic>
        <p:nvPicPr>
          <p:cNvPr id="7" name="Picture 4" descr="https://pp.vk.me/c10548/u5375904/142658271/y_3a0e9a7d.jpg"/>
          <p:cNvPicPr>
            <a:picLocks noChangeAspect="1" noChangeArrowheads="1"/>
          </p:cNvPicPr>
          <p:nvPr/>
        </p:nvPicPr>
        <p:blipFill>
          <a:blip r:embed="rId4" cstate="print"/>
          <a:srcRect l="26344" r="5269"/>
          <a:stretch>
            <a:fillRect/>
          </a:stretch>
        </p:blipFill>
        <p:spPr bwMode="auto">
          <a:xfrm>
            <a:off x="3672883" y="5580112"/>
            <a:ext cx="3185117" cy="35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pp.vk.me/c10548/u5375904/142658271/y_348f191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140968" cy="2951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9" name="Picture 8" descr="https://pp.vk.me/c10548/u5375904/142658271/y_60de78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0"/>
            <a:ext cx="3789040" cy="2951312"/>
          </a:xfrm>
          <a:prstGeom prst="rect">
            <a:avLst/>
          </a:prstGeom>
          <a:noFill/>
        </p:spPr>
      </p:pic>
      <p:pic>
        <p:nvPicPr>
          <p:cNvPr id="33794" name="Picture 2" descr="https://pp.vk.me/c637827/v637827904/140fe/dyPaHNq3x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16351"/>
            <a:ext cx="4365104" cy="2927649"/>
          </a:xfrm>
          <a:prstGeom prst="rect">
            <a:avLst/>
          </a:prstGeom>
          <a:noFill/>
        </p:spPr>
      </p:pic>
      <p:pic>
        <p:nvPicPr>
          <p:cNvPr id="33796" name="Picture 4" descr="https://pp.vk.me/c637827/v637827904/14111/Zuaj5dLfgTU.jpg"/>
          <p:cNvPicPr>
            <a:picLocks noChangeAspect="1" noChangeArrowheads="1"/>
          </p:cNvPicPr>
          <p:nvPr/>
        </p:nvPicPr>
        <p:blipFill>
          <a:blip r:embed="rId5" cstate="print"/>
          <a:srcRect r="1329"/>
          <a:stretch>
            <a:fillRect/>
          </a:stretch>
        </p:blipFill>
        <p:spPr bwMode="auto">
          <a:xfrm>
            <a:off x="0" y="2915816"/>
            <a:ext cx="4404426" cy="3347865"/>
          </a:xfrm>
          <a:prstGeom prst="rect">
            <a:avLst/>
          </a:prstGeom>
          <a:noFill/>
        </p:spPr>
      </p:pic>
      <p:pic>
        <p:nvPicPr>
          <p:cNvPr id="33798" name="Picture 6" descr="https://pp.vk.me/c309721/v309721904/7fd0/CverXufD4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2501" y="2915816"/>
            <a:ext cx="2515499" cy="3776937"/>
          </a:xfrm>
          <a:prstGeom prst="rect">
            <a:avLst/>
          </a:prstGeom>
          <a:noFill/>
        </p:spPr>
      </p:pic>
      <p:pic>
        <p:nvPicPr>
          <p:cNvPr id="33800" name="Picture 8" descr="https://pp.vk.me/c310320/v310320904/232/mxTssMiHYMo.jpg"/>
          <p:cNvPicPr>
            <a:picLocks noChangeAspect="1" noChangeArrowheads="1"/>
          </p:cNvPicPr>
          <p:nvPr/>
        </p:nvPicPr>
        <p:blipFill>
          <a:blip r:embed="rId7" cstate="print"/>
          <a:srcRect t="4152" b="11350"/>
          <a:stretch>
            <a:fillRect/>
          </a:stretch>
        </p:blipFill>
        <p:spPr bwMode="auto">
          <a:xfrm>
            <a:off x="4293096" y="6254330"/>
            <a:ext cx="2564904" cy="288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6752" y="179512"/>
            <a:ext cx="3960440" cy="3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 театра  танца «Щелкунчик»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539551"/>
            <a:ext cx="6858000" cy="144016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Руководитель отделения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Интерталант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продюсер студии «Модель-шоу», актер театра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кино, режиссер, диктор радио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телевидения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Алексей Николаевич Веселов.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Лауреат международных конкурсов по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спортив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ному танцу.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Образование высшее: Режиссер.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Трехкратный победитель конкурса «Лучший опыт педагогической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практики» И. Винер «Звездные дети».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Преподает дисциплины: акробатика, гимнастика, дефиле,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актерское мастерство.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851920"/>
            <a:ext cx="6858000" cy="529208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Педагог отделения «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балет», заместитель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руково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дителя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коллектива Светлана Сергеевна Волкова.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Образование высшее : Педагог.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Выпускница театра танца «Щелкунчик», занималась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 момента основания. Лауреат премии «Лидер»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области классического танца (ОРТО, 2012 г.).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Преподает дисциплины: классический танец, акробатика,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гимнастика, дефиле.</a:t>
            </a:r>
          </a:p>
          <a:p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Педагог по степу-чечетке, профессор РАТИ,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заслуженный артист России  Владимир Иванович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Кирсанов.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Педагог по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эквилибру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участник шоу «Без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страховки» (Первый канал) Иван Палеха.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Образование высшее: специалист широкого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профиля по физической культуре и спорту.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2770" name="Picture 2" descr="https://pp.vk.me/c637827/v637827904/14107/-q1tNzghl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192" y="611560"/>
            <a:ext cx="1335200" cy="1780267"/>
          </a:xfrm>
          <a:prstGeom prst="rect">
            <a:avLst/>
          </a:prstGeo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208" y="3563888"/>
            <a:ext cx="1426421" cy="18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 descr="http://irecommend.ru/sites/default/files/imagecache/copyright1/user-images/163999/ukoM2ybGoYeXqEQGGTnA.jpg"/>
          <p:cNvPicPr>
            <a:picLocks noChangeAspect="1" noChangeArrowheads="1"/>
          </p:cNvPicPr>
          <p:nvPr/>
        </p:nvPicPr>
        <p:blipFill>
          <a:blip r:embed="rId4" cstate="print"/>
          <a:srcRect l="46092" t="3308" r="5531" b="9924"/>
          <a:stretch>
            <a:fillRect/>
          </a:stretch>
        </p:blipFill>
        <p:spPr bwMode="auto">
          <a:xfrm>
            <a:off x="5157192" y="7596336"/>
            <a:ext cx="1340706" cy="1340127"/>
          </a:xfrm>
          <a:prstGeom prst="rect">
            <a:avLst/>
          </a:prstGeom>
          <a:noFill/>
        </p:spPr>
      </p:pic>
      <p:pic>
        <p:nvPicPr>
          <p:cNvPr id="32776" name="Picture 8" descr="https://pp.vk.me/c633417/v633417442/3da84/dm1I-WGBx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176" y="6012160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467545"/>
            <a:ext cx="6326460" cy="770067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Контактная информация:</a:t>
            </a:r>
          </a:p>
          <a:p>
            <a:pPr algn="ctr"/>
            <a:r>
              <a:rPr lang="en-US" sz="2000" dirty="0" smtClean="0">
                <a:hlinkClick r:id="rId2"/>
              </a:rPr>
              <a:t>www.balerinochka.ru</a:t>
            </a:r>
            <a:r>
              <a:rPr lang="ru-RU" sz="2000" dirty="0" smtClean="0"/>
              <a:t>; </a:t>
            </a:r>
            <a:r>
              <a:rPr lang="en-US" sz="2000" dirty="0" smtClean="0">
                <a:hlinkClick r:id="rId3"/>
              </a:rPr>
              <a:t>www.modelshow.ru</a:t>
            </a:r>
            <a:r>
              <a:rPr lang="ru-RU" sz="2000" dirty="0" smtClean="0"/>
              <a:t>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www.intertalant.ru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vk.com/</a:t>
            </a:r>
            <a:r>
              <a:rPr lang="en-US" sz="2000" dirty="0" err="1" smtClean="0"/>
              <a:t>teatrshelkunchik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+7-499-194-6887; +7-903-593-7597;</a:t>
            </a:r>
          </a:p>
          <a:p>
            <a:pPr algn="ctr"/>
            <a:r>
              <a:rPr lang="ru-RU" sz="2000" dirty="0" smtClean="0"/>
              <a:t> +7-903-770-6034; +7-985-992-7015.</a:t>
            </a:r>
            <a:endParaRPr lang="en-US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858000" cy="914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Народный коллектив театр танца      «Щелкунчик»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Мира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балету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2010-2016 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Чемпионы Мира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акробатическому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танцу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2010-2016 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Чемпионы Восточной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Европы среди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мажореток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 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Чемпионы Восточной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2015-2016 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Обладатели Гран-при и званий Лауреатов конкурса «Красота. Мода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Музыка»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2012-2014 гг.;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Золотые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призеры Дельфийских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2013 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 номинации «Классический танец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Победители фестиваля «Звездные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2010-2015 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Обладатели специального приза жюри международного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молодых артистов  балета в г. Гааге (Нидерланды)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Анна Павлова 2016»;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Победители конкурса «Ступени Олимпа»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Многократные победители ежегодных конкурсов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Гран-при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Москвы», « Гордость Москвы» , «Российская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танцевальная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неделя».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15 лет работы артисты театра завоевали более двух тысяч наград.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564" y="1115616"/>
            <a:ext cx="3924436" cy="2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7668344"/>
            <a:ext cx="5867028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 коллектива стали финалистами телепроектов «Минута славы»(Первый канал) и «Удивительные люди» (Канал Россия-1), о театре и об отдельных его солистах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снято более тридцати  телепрограмм.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https://pp.vk.me/c636726/v636726209/32818/fTpGQO7gJ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79512"/>
            <a:ext cx="5472608" cy="3312368"/>
          </a:xfrm>
          <a:prstGeom prst="rect">
            <a:avLst/>
          </a:prstGeom>
          <a:noFill/>
        </p:spPr>
      </p:pic>
      <p:pic>
        <p:nvPicPr>
          <p:cNvPr id="187399" name="Picture 7" descr="https://pp.vk.me/c4637/u135466025/video/l_ebcd31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867389"/>
            <a:ext cx="5400600" cy="30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3707905"/>
            <a:ext cx="6172200" cy="5436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Щелкунчик» активно гастролирует по России. За последние несколько лет артисты театра посетили: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Севастополь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(Международный культурный форум);  Ярославль и Владимир (в рамках благотворительной акции «Дети Москвы – детям регионов);  Анапу (фестиваль искусств, Гран-при);   Липецк (Концерт мастеров искусств г. Москвы); Петропавловск-Камчатский (в качестве почетных гостей фестиваля искусств Камчатского края по приглашению Департамента культуры города); Казань (Дни Москвы в Казани); Алтайский край (Праздник  Ивана Купалы);. Выксу и Вытегру; Махачкалу (антитеррористическая акция); Владикавказ (сольный концерт); Грозный (почетные гости конкурса 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М.Эсамбаева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); Санкт-Петербург (чемпионат Европы); Воронеж (праздник урожая) и многие другие.</a:t>
            </a:r>
          </a:p>
        </p:txBody>
      </p:sp>
      <p:pic>
        <p:nvPicPr>
          <p:cNvPr id="5" name="Picture 2" descr="https://pp.vk.me/c315922/v315922904/935c/eEucj_C4m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467544"/>
            <a:ext cx="61162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4679504"/>
            <a:ext cx="61722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Народный коллектив Театр танца «Щелкунчик» знают 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любят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зрители не только в России, но и за ее пределами: в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Болгарии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Албена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(международный фестиваль, Гран-при),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Белоруссии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г. Витебск (открытие фестиваля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Славянский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базар») и г. Гродно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Москвы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Белоруссии),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США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показательные вступления Чемпионата Мира по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в Голландии,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Гаага и Амстердам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международный балетный конкурс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«Анна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Павлова 2016»).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Театр выезжал на гастроли по Европе  (Германия,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Голландия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Франция, Бельгия, Белоруссия, Польша),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клубом ЮНЕСКО. В Катаре, в оперном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театре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 Доха был трижды показан авторский спектакль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коллектива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0034" name="Picture 2" descr="https://pp.vk.me/c622227/v622227904/50f8/QRbqMVT8u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536"/>
            <a:ext cx="2849912" cy="3994670"/>
          </a:xfrm>
          <a:prstGeom prst="rect">
            <a:avLst/>
          </a:prstGeom>
          <a:noFill/>
        </p:spPr>
      </p:pic>
      <p:pic>
        <p:nvPicPr>
          <p:cNvPr id="300036" name="Picture 4" descr="https://pp.vk.me/c608219/v608219904/6df1/_3mXUy09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1" y="395536"/>
            <a:ext cx="1451681" cy="2016224"/>
          </a:xfrm>
          <a:prstGeom prst="rect">
            <a:avLst/>
          </a:prstGeom>
          <a:noFill/>
        </p:spPr>
      </p:pic>
      <p:pic>
        <p:nvPicPr>
          <p:cNvPr id="300038" name="Picture 6" descr="https://pp.vk.me/c836725/v836725904/7709/PU490xrQw-c.jpg"/>
          <p:cNvPicPr>
            <a:picLocks noChangeAspect="1" noChangeArrowheads="1"/>
          </p:cNvPicPr>
          <p:nvPr/>
        </p:nvPicPr>
        <p:blipFill>
          <a:blip r:embed="rId4" cstate="print"/>
          <a:srcRect l="29232" r="18898" b="17323"/>
          <a:stretch>
            <a:fillRect/>
          </a:stretch>
        </p:blipFill>
        <p:spPr bwMode="auto">
          <a:xfrm>
            <a:off x="2996952" y="2555776"/>
            <a:ext cx="1440160" cy="1800200"/>
          </a:xfrm>
          <a:prstGeom prst="rect">
            <a:avLst/>
          </a:prstGeom>
          <a:noFill/>
        </p:spPr>
      </p:pic>
      <p:pic>
        <p:nvPicPr>
          <p:cNvPr id="300040" name="Picture 8" descr="https://pp.vk.me/c836725/v836725904/7748/XHRMCJj4rF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120" y="395536"/>
            <a:ext cx="1642474" cy="2016224"/>
          </a:xfrm>
          <a:prstGeom prst="rect">
            <a:avLst/>
          </a:prstGeom>
          <a:noFill/>
        </p:spPr>
      </p:pic>
      <p:pic>
        <p:nvPicPr>
          <p:cNvPr id="300042" name="Picture 10" descr="https://ps.vk.me/c836725/v836725904/775a/4sCEhMocw7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9119" y="2555776"/>
            <a:ext cx="1643863" cy="179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0"/>
            <a:ext cx="6858000" cy="914400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репертуаре театра – более двухсот номеров различных  творческих направлений: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классический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актерское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мастерство;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художественная гимнастика;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эстетическая гимнастика;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народный танец;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эквилибристика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воздушное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кольцо;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контемпорари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дефиле;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акробатика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фортепиано;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чирлидинг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скрипка;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модерн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вокал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аучук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джаз.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/>
              <a:t>Кроме этого,  в коллективе на высоком уровне преподаются</a:t>
            </a:r>
          </a:p>
          <a:p>
            <a:pPr>
              <a:buNone/>
            </a:pPr>
            <a:r>
              <a:rPr lang="ru-RU" sz="1800" dirty="0" smtClean="0"/>
              <a:t> такие дисциплины, как Мировая художественная культура, </a:t>
            </a:r>
          </a:p>
          <a:p>
            <a:pPr>
              <a:buNone/>
            </a:pPr>
            <a:r>
              <a:rPr lang="ru-RU" sz="1800" dirty="0" smtClean="0"/>
              <a:t> Сольфеджио, Этикет, Балетная гимнастика.</a:t>
            </a:r>
          </a:p>
          <a:p>
            <a:pPr>
              <a:buNone/>
            </a:pPr>
            <a:r>
              <a:rPr lang="ru-RU" sz="1800" dirty="0" smtClean="0"/>
              <a:t>Главной особенностью театра является то, что этими </a:t>
            </a:r>
          </a:p>
          <a:p>
            <a:pPr>
              <a:buNone/>
            </a:pPr>
            <a:r>
              <a:rPr lang="ru-RU" sz="1800" dirty="0" smtClean="0"/>
              <a:t>направлениями владеют одни и те же исполнители.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1" name="Rectangle 1"/>
          <p:cNvSpPr>
            <a:spLocks noChangeArrowheads="1"/>
          </p:cNvSpPr>
          <p:nvPr/>
        </p:nvSpPr>
        <p:spPr bwMode="auto">
          <a:xfrm>
            <a:off x="0" y="59323"/>
            <a:ext cx="47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p.vk.me/c6001/u5375904/154539863/z_c114f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112" y="4283968"/>
            <a:ext cx="2232248" cy="1487584"/>
          </a:xfrm>
          <a:prstGeom prst="rect">
            <a:avLst/>
          </a:prstGeom>
          <a:noFill/>
        </p:spPr>
      </p:pic>
      <p:pic>
        <p:nvPicPr>
          <p:cNvPr id="1028" name="Picture 4" descr="https://pp.vk.me/c6001/u5375904/154539863/z_552e8b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2555776"/>
            <a:ext cx="2304256" cy="1656184"/>
          </a:xfrm>
          <a:prstGeom prst="rect">
            <a:avLst/>
          </a:prstGeom>
          <a:noFill/>
        </p:spPr>
      </p:pic>
      <p:pic>
        <p:nvPicPr>
          <p:cNvPr id="1030" name="Picture 6" descr="https://pp.vk.me/c6001/u5375904/154539863/z_68fade9e.jpg"/>
          <p:cNvPicPr>
            <a:picLocks noChangeAspect="1" noChangeArrowheads="1"/>
          </p:cNvPicPr>
          <p:nvPr/>
        </p:nvPicPr>
        <p:blipFill>
          <a:blip r:embed="rId4" cstate="print"/>
          <a:srcRect b="1662"/>
          <a:stretch>
            <a:fillRect/>
          </a:stretch>
        </p:blipFill>
        <p:spPr bwMode="auto">
          <a:xfrm>
            <a:off x="0" y="5868144"/>
            <a:ext cx="2267788" cy="1628658"/>
          </a:xfrm>
          <a:prstGeom prst="rect">
            <a:avLst/>
          </a:prstGeom>
          <a:noFill/>
        </p:spPr>
      </p:pic>
      <p:pic>
        <p:nvPicPr>
          <p:cNvPr id="1032" name="Picture 8" descr="https://pp.vk.me/c6001/u5375904/154539863/z_e58e40cd.jpg"/>
          <p:cNvPicPr>
            <a:picLocks noChangeAspect="1" noChangeArrowheads="1"/>
          </p:cNvPicPr>
          <p:nvPr/>
        </p:nvPicPr>
        <p:blipFill>
          <a:blip r:embed="rId5" cstate="print"/>
          <a:srcRect t="10634" r="23474"/>
          <a:stretch>
            <a:fillRect/>
          </a:stretch>
        </p:blipFill>
        <p:spPr bwMode="auto">
          <a:xfrm>
            <a:off x="4437112" y="2555776"/>
            <a:ext cx="2277873" cy="1661932"/>
          </a:xfrm>
          <a:prstGeom prst="rect">
            <a:avLst/>
          </a:prstGeom>
          <a:noFill/>
        </p:spPr>
      </p:pic>
      <p:pic>
        <p:nvPicPr>
          <p:cNvPr id="1034" name="Picture 10" descr="https://pp.vk.me/c6001/u5375904/154539863/z_d20b59cf.jpg"/>
          <p:cNvPicPr>
            <a:picLocks noChangeAspect="1" noChangeArrowheads="1"/>
          </p:cNvPicPr>
          <p:nvPr/>
        </p:nvPicPr>
        <p:blipFill>
          <a:blip r:embed="rId6" cstate="print"/>
          <a:srcRect b="997"/>
          <a:stretch>
            <a:fillRect/>
          </a:stretch>
        </p:blipFill>
        <p:spPr bwMode="auto">
          <a:xfrm>
            <a:off x="2060848" y="4283968"/>
            <a:ext cx="2269138" cy="1497091"/>
          </a:xfrm>
          <a:prstGeom prst="rect">
            <a:avLst/>
          </a:prstGeom>
          <a:noFill/>
        </p:spPr>
      </p:pic>
      <p:pic>
        <p:nvPicPr>
          <p:cNvPr id="1036" name="Picture 12" descr="https://pp.vk.me/c627419/v627419209/3ef80/yeVqNxuxNn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4864" y="5868144"/>
            <a:ext cx="2232248" cy="1620180"/>
          </a:xfrm>
          <a:prstGeom prst="rect">
            <a:avLst/>
          </a:prstGeom>
          <a:noFill/>
        </p:spPr>
      </p:pic>
      <p:pic>
        <p:nvPicPr>
          <p:cNvPr id="1038" name="Picture 14" descr="https://pp.vk.me/c627419/v627419209/3f010/f9lxG3d6iKk.jpg"/>
          <p:cNvPicPr>
            <a:picLocks noChangeAspect="1" noChangeArrowheads="1"/>
          </p:cNvPicPr>
          <p:nvPr/>
        </p:nvPicPr>
        <p:blipFill>
          <a:blip r:embed="rId8" cstate="print"/>
          <a:srcRect b="2657"/>
          <a:stretch>
            <a:fillRect/>
          </a:stretch>
        </p:blipFill>
        <p:spPr bwMode="auto">
          <a:xfrm>
            <a:off x="3501008" y="323528"/>
            <a:ext cx="2996952" cy="2164467"/>
          </a:xfrm>
          <a:prstGeom prst="rect">
            <a:avLst/>
          </a:prstGeom>
          <a:noFill/>
        </p:spPr>
      </p:pic>
      <p:pic>
        <p:nvPicPr>
          <p:cNvPr id="1040" name="Picture 16" descr="https://pp.vk.me/c6001/u5375904/154539863/z_0f4601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0825" y="5868144"/>
            <a:ext cx="2447175" cy="163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200" cy="1524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Ведущие солисты Театра</a:t>
            </a:r>
            <a:br>
              <a:rPr lang="ru-RU" sz="2400" b="1" i="1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(исполнители, имеющие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личные достижения  международного уровня)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43608"/>
            <a:ext cx="6597352" cy="7931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 </a:t>
            </a:r>
            <a:endParaRPr lang="ru-RU" sz="1900" dirty="0" smtClean="0"/>
          </a:p>
          <a:p>
            <a:pPr>
              <a:buNone/>
            </a:pPr>
            <a:r>
              <a:rPr lang="ru-RU" sz="1900" b="1" i="1" dirty="0" smtClean="0"/>
              <a:t> </a:t>
            </a:r>
            <a:endParaRPr lang="ru-RU" sz="1900" dirty="0" smtClean="0"/>
          </a:p>
          <a:p>
            <a:pPr>
              <a:buNone/>
            </a:pPr>
            <a:r>
              <a:rPr lang="ru-RU" sz="1800" dirty="0" smtClean="0"/>
              <a:t>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Таня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Сманцер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Дата рождения: 19 января 2003 г.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театре танца «Щелкунчик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2006г.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Занимается всеми направлениями,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представлены театре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семилетнем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возрасте, впервые выступая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еждународных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соревнованиях,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выиграла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чемпионатов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балету и акробатическому танцу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 тех пор 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проигрывала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 одного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международного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урнира.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 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приглашена в США для участия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показательных выступлениях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этом же году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отобрана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Винер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участия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гала-концерте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Гран-при  Москвы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художественной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гимнастике» с сольным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омером «Летающая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балерина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настоящее время – </a:t>
            </a: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Тринадцатикратная</a:t>
            </a: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чемпионка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Мира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Европы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балету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акробатическому</a:t>
            </a: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танцу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чирлидингу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Tanya\Desktop\презентация\Сманцер 5 фото\_C9P4217.JPG"/>
          <p:cNvPicPr>
            <a:picLocks noChangeAspect="1" noChangeArrowheads="1"/>
          </p:cNvPicPr>
          <p:nvPr/>
        </p:nvPicPr>
        <p:blipFill>
          <a:blip r:embed="rId2" cstate="print"/>
          <a:srcRect l="19822" t="-342" r="21189"/>
          <a:stretch>
            <a:fillRect/>
          </a:stretch>
        </p:blipFill>
        <p:spPr bwMode="auto">
          <a:xfrm>
            <a:off x="4842100" y="1691681"/>
            <a:ext cx="1777839" cy="2016224"/>
          </a:xfrm>
          <a:prstGeom prst="rect">
            <a:avLst/>
          </a:prstGeom>
          <a:noFill/>
        </p:spPr>
      </p:pic>
      <p:pic>
        <p:nvPicPr>
          <p:cNvPr id="20484" name="Picture 4" descr="C:\Users\Tanya\Desktop\презентация\Сманцер 5 фото\CzYrtozF5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758" y="6732240"/>
            <a:ext cx="1491565" cy="2242821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062" y="6732241"/>
            <a:ext cx="2386378" cy="22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97152" cy="903649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обладательница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Гран-при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«Красота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Мода. Музыка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номинации</a:t>
            </a:r>
          </a:p>
          <a:p>
            <a:pPr lvl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«Классический танец» и лауреат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этого же конкурса в номинациях «цирк» и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«оригинальный жанр», победительница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Дельфийских игр в номинации «балет»,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лауреат конкурса И. Винер «Звездные дети»,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победительница модельных и вокальных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конкурсов . В общей сложности завоевала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свыше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двухсот наград, принимала участие в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более чем полутора тысячах концертов, около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тридцати раз выезжала на гастроли. В 2014 г.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 оперном театре г.Дохи (Катар)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сыграла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главную роль в спектакле «Русалочка».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2015 г. была приглашена в Международный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детский центр «Артек».  Является лицом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компании «Гришко» (коллекция 2016 -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2017гг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Финалистка телепроектов «Минута славы»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2011 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.) и «Удивительные люди» 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Снималась в рекламном ролике телепроекта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«Синяя птица». Имеет сольный репертуар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более чем из двадцати номеров. 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принята в третий балетный (седьмой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школьный) класс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Московской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Государственной академии хореографии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endParaRPr lang="ru-RU" sz="1900" dirty="0" smtClean="0"/>
          </a:p>
          <a:p>
            <a:endParaRPr lang="ru-RU" dirty="0"/>
          </a:p>
        </p:txBody>
      </p:sp>
      <p:pic>
        <p:nvPicPr>
          <p:cNvPr id="21509" name="Picture 5" descr="https://pp.vk.me/c624222/v624222904/1616b/yJ9O-5qB1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144" y="0"/>
            <a:ext cx="2132856" cy="5346061"/>
          </a:xfrm>
          <a:prstGeom prst="rect">
            <a:avLst/>
          </a:prstGeom>
          <a:noFill/>
        </p:spPr>
      </p:pic>
      <p:pic>
        <p:nvPicPr>
          <p:cNvPr id="21511" name="Picture 7" descr="C:\Users\Tanya\Desktop\презентация\Сманцер 5 фото\i_99085_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44" y="5292080"/>
            <a:ext cx="2132856" cy="38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2007</Words>
  <Application>Microsoft Office PowerPoint</Application>
  <PresentationFormat>Экран (4:3)</PresentationFormat>
  <Paragraphs>509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Руководитель театра Шашина Дарья Александровна Образование высшее: Педагог –  хореограф; Аспирантура – преподаватель  Высшей школы. Преподает дисциплины: балетная  гимнастика, классический танец, дефиле,  народно-характерный танец. Поставила более двухсот концертных номеров.  Лауреат Президентской премии «Приоритетные национальные проекты», проект «Образование»,  Президентский Грант (2006 г.); Лауреат премии Правительства Москвы в номинации «Лучший реализованный проект» ( 2014 г., «Год Культуры»); Трехкратный победитель конкурса «Лучший опыт педагогической практики» И. Винер «Звездные дети».  Дарья Шашина основала театр в 2001г., являясь студенткой  факультета хореографии Института Современного искусства.  В балетной студии «Щелкунчик» на тот момент занимались всего три девочки, а на сегодняшний день в театре – более 150 артистов. Программа, разработанная Дарьей Шашиной, позволила добиться быстрых результатов – ученики стали побеждать в различных конкурсах и соревнованиях, к деятельности театра проявили интерес представители лучших концертных площадок. В настоящее время театр танца «Щелкунчик» – уникальный коллектив, объединяющий более двадцати творческих направлений. </vt:lpstr>
      <vt:lpstr>Презентация PowerPoint</vt:lpstr>
      <vt:lpstr>Участники коллектива стали финалистами телепроектов «Минута славы»(Первый канал) и «Удивительные люди» (Канал Россия-1), о театре и об отдельных его солистах  снято более тридцати  телепрограмм.   </vt:lpstr>
      <vt:lpstr>Презентация PowerPoint</vt:lpstr>
      <vt:lpstr>Презентация PowerPoint</vt:lpstr>
      <vt:lpstr>Презентация PowerPoint</vt:lpstr>
      <vt:lpstr>Ведущие солисты Театра (исполнители, имеющие  личные достижения  международного уровня)</vt:lpstr>
      <vt:lpstr>Презентация PowerPoint</vt:lpstr>
      <vt:lpstr>Презентация PowerPoint</vt:lpstr>
      <vt:lpstr>                                            Ирина Алексеева Дата рождения: 8 августа 1995 г. В театре танца «Щелкунчик» с 2007 г. «Мисс Москва» 2014 г. Занимается почти всеми направлениями, которые представлены в театре. Поступила в коллектив в возрасте двенадцати лет «с нуля», спустя три месяца была принята в основной состав, через полгода стала солисткой.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 театра  танца «Щелкунчик»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Lenovo</cp:lastModifiedBy>
  <cp:revision>68</cp:revision>
  <dcterms:created xsi:type="dcterms:W3CDTF">2016-10-10T17:12:12Z</dcterms:created>
  <dcterms:modified xsi:type="dcterms:W3CDTF">2016-10-11T13:02:17Z</dcterms:modified>
</cp:coreProperties>
</file>